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44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200" y="2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A0E50-B329-D540-A125-EC18433B16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4177" y="-609600"/>
            <a:ext cx="10503646" cy="3329581"/>
          </a:xfrm>
        </p:spPr>
        <p:txBody>
          <a:bodyPr/>
          <a:lstStyle/>
          <a:p>
            <a:r>
              <a:rPr lang="en-US" dirty="0"/>
              <a:t>Testing for food safety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054926-E07C-4347-8C22-D47E968F4C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James Williams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47C6B6-B8A4-2646-8533-65E8AF964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689" y="3036109"/>
            <a:ext cx="2667822" cy="315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899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FC8B9B-B16A-CB41-A303-0B8FD60698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788" y="1891862"/>
            <a:ext cx="11310423" cy="365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78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6C484-C18E-A44F-8957-4CD6ABD2D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1" y="471132"/>
            <a:ext cx="10389751" cy="1400530"/>
          </a:xfrm>
        </p:spPr>
        <p:txBody>
          <a:bodyPr/>
          <a:lstStyle/>
          <a:p>
            <a:r>
              <a:rPr lang="en-US" dirty="0"/>
              <a:t>Hypothesis Testing to Make Inferences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A250F9-7FC3-F04C-A129-89C03B1E6B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47978C-515A-4248-B374-30A05AFA4CC3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 dirty="0"/>
              <a:t>H</a:t>
            </a:r>
            <a:r>
              <a:rPr lang="en-US" baseline="-25000" dirty="0"/>
              <a:t>0 </a:t>
            </a:r>
            <a:r>
              <a:rPr lang="en-US" dirty="0"/>
              <a:t>=  Customer reports of poor sanitation practices are random and do not reflect restaurant’s compliance with health code regulations</a:t>
            </a:r>
          </a:p>
          <a:p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 </a:t>
            </a:r>
            <a:r>
              <a:rPr lang="en-US" dirty="0"/>
              <a:t>= Customer reports of poor sanitation practices are the result of the restaurant violating health code regulations.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E5E150-179A-6349-92FF-80B4539959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Type 1 Error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AE83523-89AE-7E40-906F-05CCB88E3806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 i="1" dirty="0"/>
              <a:t>Reject null hypothesis when </a:t>
            </a:r>
            <a:r>
              <a:rPr lang="en-US" dirty="0"/>
              <a:t>H</a:t>
            </a:r>
            <a:r>
              <a:rPr lang="en-US" baseline="-25000" dirty="0"/>
              <a:t>0  </a:t>
            </a:r>
            <a:r>
              <a:rPr lang="en-US" i="1" dirty="0"/>
              <a:t>is actually true.</a:t>
            </a:r>
          </a:p>
          <a:p>
            <a:endParaRPr lang="en-US" i="1" dirty="0"/>
          </a:p>
          <a:p>
            <a:pPr algn="ctr"/>
            <a:r>
              <a:rPr lang="en-US" sz="7200" strike="sngStrike" dirty="0"/>
              <a:t>H</a:t>
            </a:r>
            <a:r>
              <a:rPr lang="en-US" sz="7200" strike="sngStrike" baseline="-25000" dirty="0"/>
              <a:t>0</a:t>
            </a:r>
          </a:p>
          <a:p>
            <a:pPr algn="ctr"/>
            <a:endParaRPr lang="en-US" b="1" i="1" strike="sngStrike" dirty="0"/>
          </a:p>
          <a:p>
            <a:pPr algn="ctr"/>
            <a:r>
              <a:rPr lang="en-US" dirty="0"/>
              <a:t>Bad for restaurant owners!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70787F-2A24-8044-A13A-E1311798DF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Type 2 Error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3B661DF-37DD-A04F-8006-949DE0B66F64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 i="1" dirty="0"/>
              <a:t>Don’t reject the null hypothesis when H</a:t>
            </a:r>
            <a:r>
              <a:rPr lang="en-US" i="1" baseline="-25000" dirty="0"/>
              <a:t>A</a:t>
            </a:r>
            <a:r>
              <a:rPr lang="en-US" i="1" dirty="0"/>
              <a:t> is actually true.</a:t>
            </a:r>
          </a:p>
          <a:p>
            <a:endParaRPr lang="en-US" i="1" dirty="0"/>
          </a:p>
          <a:p>
            <a:pPr algn="ctr"/>
            <a:r>
              <a:rPr lang="en-US" sz="7200" dirty="0"/>
              <a:t>H</a:t>
            </a:r>
            <a:r>
              <a:rPr lang="en-US" sz="7200" baseline="-25000" dirty="0"/>
              <a:t>0</a:t>
            </a:r>
            <a:endParaRPr lang="en-US" sz="7200" b="1" i="1" dirty="0"/>
          </a:p>
          <a:p>
            <a:endParaRPr lang="en-US" i="1" dirty="0"/>
          </a:p>
          <a:p>
            <a:pPr algn="ctr"/>
            <a:r>
              <a:rPr lang="en-US" dirty="0"/>
              <a:t>Bad for diners! </a:t>
            </a:r>
          </a:p>
          <a:p>
            <a:endParaRPr lang="en-US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97FA28-DB8D-D147-9935-F4D17997E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6060" y="3187338"/>
            <a:ext cx="1717928" cy="221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1309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41</TotalTime>
  <Words>88</Words>
  <Application>Microsoft Macintosh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</vt:lpstr>
      <vt:lpstr>Testing for food safety</vt:lpstr>
      <vt:lpstr>PowerPoint Presentation</vt:lpstr>
      <vt:lpstr>Hypothesis Testing to Make Inferences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Williams</dc:creator>
  <cp:lastModifiedBy>James Williams</cp:lastModifiedBy>
  <cp:revision>10</cp:revision>
  <dcterms:created xsi:type="dcterms:W3CDTF">2020-03-10T23:34:29Z</dcterms:created>
  <dcterms:modified xsi:type="dcterms:W3CDTF">2020-03-11T00:16:15Z</dcterms:modified>
</cp:coreProperties>
</file>

<file path=docProps/thumbnail.jpeg>
</file>